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2-8DF0-4568-95E4-3A5363DC22D4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05/03/1444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13D4-4191-4E54-9B93-255844795222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2-8DF0-4568-95E4-3A5363DC22D4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05/03/1444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13D4-4191-4E54-9B93-255844795222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2-8DF0-4568-95E4-3A5363DC22D4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05/03/1444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13D4-4191-4E54-9B93-255844795222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2-8DF0-4568-95E4-3A5363DC22D4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05/03/1444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13D4-4191-4E54-9B93-255844795222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2-8DF0-4568-95E4-3A5363DC22D4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05/03/1444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13D4-4191-4E54-9B93-255844795222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2-8DF0-4568-95E4-3A5363DC22D4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05/03/1444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13D4-4191-4E54-9B93-255844795222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2-8DF0-4568-95E4-3A5363DC22D4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05/03/1444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13D4-4191-4E54-9B93-255844795222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2-8DF0-4568-95E4-3A5363DC22D4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05/03/1444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13D4-4191-4E54-9B93-255844795222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2-8DF0-4568-95E4-3A5363DC22D4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05/03/1444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13D4-4191-4E54-9B93-255844795222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2-8DF0-4568-95E4-3A5363DC22D4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05/03/1444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13D4-4191-4E54-9B93-255844795222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6F32-8DF0-4568-95E4-3A5363DC22D4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05/03/1444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D813D4-4191-4E54-9B93-255844795222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FD813D4-4191-4E54-9B93-255844795222}" type="slidenum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BDD6F32-8DF0-4568-95E4-3A5363DC22D4}" type="datetimeFigureOut">
              <a:rPr lang="fa-IR" smtClean="0">
                <a:solidFill>
                  <a:prstClr val="black">
                    <a:tint val="75000"/>
                  </a:prstClr>
                </a:solidFill>
              </a:rPr>
              <a:pPr/>
              <a:t>05/03/1444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آخرین شاخصهای ارزشیابی برنامه های ثبت </a:t>
            </a:r>
            <a:r>
              <a:rPr lang="fa-IR" dirty="0" smtClean="0"/>
              <a:t> 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99592" y="4005064"/>
            <a:ext cx="7344816" cy="1993776"/>
          </a:xfrm>
        </p:spPr>
        <p:txBody>
          <a:bodyPr/>
          <a:lstStyle/>
          <a:p>
            <a:r>
              <a:rPr lang="fa-IR" sz="4000" dirty="0" smtClean="0">
                <a:solidFill>
                  <a:schemeClr val="accent1"/>
                </a:solidFill>
                <a:ea typeface="+mj-ea"/>
                <a:cs typeface="B Titr" panose="00000700000000000000" pitchFamily="2" charset="-78"/>
              </a:rPr>
              <a:t>ارزشیابی فعالیتهای پژوهشی سال </a:t>
            </a:r>
            <a:r>
              <a:rPr lang="fa-IR" sz="4000" dirty="0">
                <a:solidFill>
                  <a:schemeClr val="accent1"/>
                </a:solidFill>
                <a:ea typeface="+mj-ea"/>
                <a:cs typeface="B Titr" panose="00000700000000000000" pitchFamily="2" charset="-78"/>
              </a:rPr>
              <a:t>1400</a:t>
            </a:r>
            <a:r>
              <a:rPr lang="fa-IR" sz="4000" dirty="0">
                <a:solidFill>
                  <a:schemeClr val="accent1"/>
                </a:solidFill>
                <a:ea typeface="+mj-ea"/>
                <a:cs typeface="Times New Roman"/>
              </a:rPr>
              <a:t> </a:t>
            </a:r>
            <a:endParaRPr lang="fa-I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99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7591882" cy="4392488"/>
          </a:xfrm>
          <a:prstGeom prst="rect">
            <a:avLst/>
          </a:prstGeom>
          <a:ln/>
          <a:ex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6400" y="404664"/>
            <a:ext cx="7674234" cy="850106"/>
          </a:xfrm>
        </p:spPr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فاز اول و دوم </a:t>
            </a:r>
            <a:endParaRPr lang="fa-IR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7504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فاز سوم </a:t>
            </a:r>
            <a:endParaRPr lang="fa-IR" dirty="0">
              <a:cs typeface="B Titr" panose="00000700000000000000" pitchFamily="2" charset="-7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37" y="2132856"/>
            <a:ext cx="7639857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19045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</TotalTime>
  <Words>17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Adjacency</vt:lpstr>
      <vt:lpstr>آخرین شاخصهای ارزشیابی برنامه های ثبت   </vt:lpstr>
      <vt:lpstr>فاز اول و دوم </vt:lpstr>
      <vt:lpstr>فاز سوم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آخرین شاخصهای ارزشیابی برنامه های ثبت</dc:title>
  <dc:creator>User</dc:creator>
  <cp:lastModifiedBy>User</cp:lastModifiedBy>
  <cp:revision>2</cp:revision>
  <dcterms:created xsi:type="dcterms:W3CDTF">2022-11-26T07:25:09Z</dcterms:created>
  <dcterms:modified xsi:type="dcterms:W3CDTF">2022-11-26T07:48:02Z</dcterms:modified>
</cp:coreProperties>
</file>